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4" r:id="rId2"/>
    <p:sldId id="490" r:id="rId3"/>
    <p:sldId id="491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5" r:id="rId17"/>
    <p:sldId id="525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517" r:id="rId29"/>
    <p:sldId id="518" r:id="rId30"/>
    <p:sldId id="519" r:id="rId31"/>
  </p:sldIdLst>
  <p:sldSz cx="12192000" cy="6858000"/>
  <p:notesSz cx="6858000" cy="9144000"/>
  <p:custShowLst>
    <p:custShow name="Intro loop slides Kick Off Rally 2023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00CB-2A2B-2C75-EA8D-3AF1BBC51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D321C-1A5D-0525-949F-D07B34F33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38810-3202-693E-D7A1-EFEDD90A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94CFF-009A-9CBD-3DE8-04904AF1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48B45-E0E0-CBDB-1337-A9115ECB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7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9B45-6AF9-C0EA-67FE-70E4BE18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56A1F-DC94-BD09-5CF8-BA3630853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68FC5-EDF2-F9FE-5FF7-EA829319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1A9B3-00BB-CD32-FA1F-3C530EA3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E5F82-F6F4-0C2D-2554-E976C110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4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F658B-5E16-BF5D-CB02-C544D9B72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030B9-6320-E332-610B-88CCD6C1D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D2E5A-A29B-5741-250A-9D7560F9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9394-B987-8E83-59C3-651BF15F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64FD2-A37E-7B39-7E80-97DC3F35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67F0-5738-BB06-BDAD-1A4D18BF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ECE59-6FC8-E4F6-6031-D85C9DAD4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04B6B-3AFD-B9D6-CF7A-DE371B04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FF869-F04E-7E07-7B95-238B4A00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0766E-DC87-EF3F-706A-9D731C7D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0967-6C58-4E70-0B0F-A60747D3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D0B6F-B407-92F6-B9E1-30C97E764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D9EF-8133-29E1-B441-D680E13A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B1E90-BA6E-139E-CE54-8C44E913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FC18E-448D-571F-AEB4-6C45641A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4641-2622-0294-A6E4-F431F871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1BE51-D437-DB49-5E85-24786E6A3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15A55-E56E-1B95-340A-792A65624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BDC64-FEEA-E3E8-A1D6-0743681C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ABFBE-6587-3C40-5BB3-6570D5B4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4727D-347A-F34F-62FD-CE0F7A1D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7BEA-198F-CAA9-FEA5-AC74BCA5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5FD95-783D-51F0-725B-C3AB4429D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C053D-6B45-2C70-76F3-65FF51E13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BDF6E-FA0F-E985-B83C-9E034CD33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F5F0C-9992-BEA5-C94C-13A2EB104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CB025-DE09-7C2C-5A5E-86D3B6F8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AED6F-00C7-F4F7-99C7-3338EDAC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8D514-EC5E-BFC1-1819-B0859E2D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04B8-7F7F-847F-4E81-FA4EFF9D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E4029-61AD-FB9F-11AE-17854569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209DB-75D1-639B-C1FF-F105A304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EE860-B136-A1DC-BBA2-8CBA8D68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5DD508-9B6D-46E6-87B5-7C54430F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A76D5-6B01-A004-C81A-D09F1D43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CC81C-612D-EC01-E8FA-A7952CBB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B692-7A39-971C-9F70-3E33D4B0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F305-80B6-DA19-C7CC-42E7A0983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DF25F-43BE-528B-62EA-F721006CE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5F1EC-84EF-4F8B-3E1B-8EC3CD56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54E61-5B3E-270B-2CE6-A5D38FAB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3681F-3D79-0FB5-39A5-5D66F337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DB46-C588-AF2C-9042-79CE9A51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D5B5E-5F63-1FCD-8278-81A43C782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FE199-EA79-AB43-980E-DF145E6D4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C074B-049F-4AB0-B743-AD51CD1F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BB763-3C47-7DFE-37CA-D88992DB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70F51-7EC0-08EA-1499-EA5C9BB9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5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0FE59F-F775-ED64-E7BF-E8CD3B31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7DB10-8FB1-2BE2-BE84-64AA4B65C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52BF1-E3AB-A5DB-ECF9-9FAAC1A8E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CD1B-B472-41A0-8635-AF733264928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4EE4E-880B-DE74-661C-52CCA9B1D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9B535-419A-2F55-CF3A-F8B7126E2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57A9-634B-4AF5-8C20-55339AF0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5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4EBE9D8D-A309-FFD3-23D8-5E3302E4CD6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" y="108737"/>
            <a:ext cx="11803224" cy="66405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5D1D5-E51A-2D61-5B79-3E97715D74A7}"/>
              </a:ext>
            </a:extLst>
          </p:cNvPr>
          <p:cNvSpPr txBox="1"/>
          <p:nvPr/>
        </p:nvSpPr>
        <p:spPr>
          <a:xfrm>
            <a:off x="760021" y="1163782"/>
            <a:ext cx="104621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“Building a Kingdom Life” 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badi MT Condensed Extra Bold" panose="020B0A06030101010103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Abadi MT Condensed Extra Bold" panose="020B0A06030101010103" pitchFamily="34" charset="0"/>
              </a:rPr>
              <a:t>Pastor Larry Redmond</a:t>
            </a:r>
          </a:p>
        </p:txBody>
      </p:sp>
    </p:spTree>
    <p:extLst>
      <p:ext uri="{BB962C8B-B14F-4D97-AF65-F5344CB8AC3E}">
        <p14:creationId xmlns:p14="http://schemas.microsoft.com/office/powerpoint/2010/main" val="127575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508BBF9E-1537-CDAB-806A-28BF8914B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6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&#10;&#10;Description automatically generated">
            <a:extLst>
              <a:ext uri="{FF2B5EF4-FFF2-40B4-BE49-F238E27FC236}">
                <a16:creationId xmlns:a16="http://schemas.microsoft.com/office/drawing/2014/main" id="{3D891F99-67C0-5DC0-353C-0D376B08B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text on a blue background&#10;&#10;Description automatically generated">
            <a:extLst>
              <a:ext uri="{FF2B5EF4-FFF2-40B4-BE49-F238E27FC236}">
                <a16:creationId xmlns:a16="http://schemas.microsoft.com/office/drawing/2014/main" id="{19339444-40DD-3EF8-53B7-EEE6872F2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A36E38B-4D94-B2E0-E372-E76E7C90E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7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158C5023-28D0-8B73-98C4-8CCA0BC22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9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F2BA0CF-A459-B579-A8A4-CE79BF80B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5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1125220-D0E5-D0B4-7E98-55EAB741F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5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3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F05F85AB-4279-3951-4BEF-1A766CF8B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31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creen with yellow text&#10;&#10;Description automatically generated">
            <a:extLst>
              <a:ext uri="{FF2B5EF4-FFF2-40B4-BE49-F238E27FC236}">
                <a16:creationId xmlns:a16="http://schemas.microsoft.com/office/drawing/2014/main" id="{E24F1F89-11FE-11D3-3649-72198EE44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BF7E68C-10BD-AD13-7401-050E1D1A2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6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25A17E4-E062-8740-C941-F6019DC41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02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&#10;&#10;Description automatically generated">
            <a:extLst>
              <a:ext uri="{FF2B5EF4-FFF2-40B4-BE49-F238E27FC236}">
                <a16:creationId xmlns:a16="http://schemas.microsoft.com/office/drawing/2014/main" id="{3FB94DAD-30E9-4BAF-4D09-D5253A477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41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F8950765-1F45-BB34-20AC-06AEB6F4D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3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8277C9AC-5BBD-D110-7580-E181F25E8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63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B45CA7F1-AE37-6517-921E-6C8B63E3E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&#10;&#10;Description automatically generated">
            <a:extLst>
              <a:ext uri="{FF2B5EF4-FFF2-40B4-BE49-F238E27FC236}">
                <a16:creationId xmlns:a16="http://schemas.microsoft.com/office/drawing/2014/main" id="{5FD1C1DF-A2DE-89E1-A5B5-35DE6643B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78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9FF9D5E-F972-8A32-DB56-E3BE7ED60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3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B3C7AF07-95BD-9538-3E05-97540797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26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BA1339D-72B8-0913-6C95-925096424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39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662DCF66-6F1D-A039-4044-5094FCB9D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1918AA8-2BA9-9258-8121-F0DEB423A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0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5F1FB02-1EB3-3946-8FFA-415F5278E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2233C1C-9B0D-FFEC-E0B3-2543BABC6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0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DE64285-01D4-420F-AC43-F41F1D5A1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on a blue background&#10;&#10;Description automatically generated">
            <a:extLst>
              <a:ext uri="{FF2B5EF4-FFF2-40B4-BE49-F238E27FC236}">
                <a16:creationId xmlns:a16="http://schemas.microsoft.com/office/drawing/2014/main" id="{FBE28217-C808-060C-2CFF-D5DD32B5F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8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ext&#10;&#10;Description automatically generated">
            <a:extLst>
              <a:ext uri="{FF2B5EF4-FFF2-40B4-BE49-F238E27FC236}">
                <a16:creationId xmlns:a16="http://schemas.microsoft.com/office/drawing/2014/main" id="{093CEC63-BABE-456E-0EE0-C10D1A422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7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on a blue background&#10;&#10;Description automatically generated">
            <a:extLst>
              <a:ext uri="{FF2B5EF4-FFF2-40B4-BE49-F238E27FC236}">
                <a16:creationId xmlns:a16="http://schemas.microsoft.com/office/drawing/2014/main" id="{EB80A85F-1702-07FA-F6C0-600E51065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5CE0DCC-B11C-9402-0DE7-214364D24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7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9</Words>
  <Application>Microsoft Macintosh PowerPoint</Application>
  <PresentationFormat>Widescreen</PresentationFormat>
  <Paragraphs>3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36" baseType="lpstr">
      <vt:lpstr>Abadi MT Condensed Extra 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 loop slides Kick Off Rally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Specialist</dc:creator>
  <cp:lastModifiedBy>Summer McKee</cp:lastModifiedBy>
  <cp:revision>14</cp:revision>
  <dcterms:created xsi:type="dcterms:W3CDTF">2023-08-07T18:20:58Z</dcterms:created>
  <dcterms:modified xsi:type="dcterms:W3CDTF">2023-09-27T16:59:19Z</dcterms:modified>
</cp:coreProperties>
</file>